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>
      <p:cViewPr varScale="1">
        <p:scale>
          <a:sx n="103" d="100"/>
          <a:sy n="103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1D50-7591-1E21-43FA-FCBC737C9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799AF7-7679-1D54-4003-9CF591465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7ADCD-3624-9381-7E89-7DC57837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18758-9339-34AD-F2BE-AB492BBA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C9A25-A9A6-CBD1-EEF9-C1088555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3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32E5-955E-17B7-748E-7C6B61E7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F0F67A-1D8F-235B-4A17-38D7EBAF4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A7348-40EA-F2FB-85AF-CF4655C3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A2D3C-4A31-F161-EA04-457BE3760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9023E-CAD6-509B-579E-EC198C51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1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98B465-AACF-0878-98CA-C53BD9B1C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9E4BD-0817-337D-9B3C-C63945E4B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2CE1D-7512-B143-04AE-6C93D68C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B24C5-1F20-5D41-7764-346DBAC4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30D6D-94C3-7EA4-14C9-0995483D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8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0EAF-EA9E-977A-22E1-AEEC95000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11E4B-1C27-3745-C877-E0663039D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79F7-48BE-AFD7-6393-66E9F00C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C50F3-0DC1-3574-325C-900529EF6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99A34-6D6E-77AD-A1CB-60BAC3343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6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A6E2-4C60-38C7-0D90-D7BC0CB41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E8C6C-EC6B-0459-607A-3946FB180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2A2B5-2B64-1135-CB79-75A832E1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4E488-7D47-723A-5C02-9201A373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0DD07-99F0-3776-9034-704C4EF55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4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2D439-DE09-FBB1-8C21-47FC8A50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A9C4F-4FF1-BACA-1CA5-5F88EC3CC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33DCD-311A-10CE-014D-BD2FD5EED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1C69C-723A-E111-7E9E-53FCFAF9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5D6FB-D14A-E477-A2AE-F29D9B2A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5CBD3-F7DB-66C2-34FA-7BB4CCFD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4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DD11-947A-48FC-91B4-EEB3248A3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8211A-BCB3-C8D3-4B80-C323BBA8E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FD549-68FA-DB47-A2C5-30D4938D3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177817-99EA-C638-0D65-7B8B7931C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7C8482-302E-E0E9-6E6F-571848442F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A81347-C7D7-D505-C330-E6FEDA73E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14E0F-3A61-7F8E-4757-EA657207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214F1-F315-ED3B-735D-CA6F75FFA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1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F6927-6DEA-FAB3-7981-E798D387C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57F4DE-F95E-7225-2205-F0564BEF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F9A704-89BD-987B-220E-6FF882345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0B3E82-149F-93FD-ACC2-3218DAE7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0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A738F-6FB6-4B84-7FBB-8C62895D7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36AAB-6E48-98E4-08DC-67711478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ABEC5-DB6C-F71B-9513-E7D56AD9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BCBA-21CD-EDAC-BFE8-6DEB8AF5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F364-9F39-AE7F-2B32-206645033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25E9D9-BF83-34A4-68EA-944254CEE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AA14E-263B-5825-897C-B4F61D051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6A7A2-5DAD-ADC8-7036-AF52A867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9B6C6-A741-325B-8775-4D95C018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7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ABAB8-9FD5-E311-C131-C5813434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4AB772-F93A-178F-0CAA-CEF4E7C5A9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B758D-6071-1F42-FDA8-A8BD6D6F2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6082B-6308-CB94-F8FF-6A487389F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BED06-BE48-5A7F-FC4F-270F69BB1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4C8E3-318A-54F2-EAB7-7DC06926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5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EB8CD9-11AD-8DFB-90ED-15588E24C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2AB6-060B-ADAE-6E20-4CB8674D7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85710-0C1F-6375-F62D-312ED3F83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C1AF3-11FB-F645-8029-0C8D9912F9F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D07AD-FFD5-D6FE-F7BE-59A1F77D5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C12EE-734F-EFAD-5E65-B4B160572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8BDE8-6A9F-D448-B110-347883EBD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0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D777B3EF-F14C-6EEF-97FB-8B52BD72C7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5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2965C136-D189-8728-3158-58CBADB51C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56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C74D183E-1289-F810-01F6-7CDCA3C5E5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8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Table&#10;&#10;Description automatically generated with low confidence">
            <a:extLst>
              <a:ext uri="{FF2B5EF4-FFF2-40B4-BE49-F238E27FC236}">
                <a16:creationId xmlns:a16="http://schemas.microsoft.com/office/drawing/2014/main" id="{741F2917-85A3-0090-CD42-2169F973EC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75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Joyclyn Angelina Battle</dc:creator>
  <cp:lastModifiedBy>Joyclyn Angelina Battle</cp:lastModifiedBy>
  <cp:revision>1</cp:revision>
  <dcterms:created xsi:type="dcterms:W3CDTF">2022-12-06T17:50:42Z</dcterms:created>
  <dcterms:modified xsi:type="dcterms:W3CDTF">2022-12-06T17:52:41Z</dcterms:modified>
</cp:coreProperties>
</file>