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2"/>
  </p:notesMasterIdLst>
  <p:sldIdLst>
    <p:sldId id="259" r:id="rId3"/>
    <p:sldId id="256" r:id="rId4"/>
    <p:sldId id="260" r:id="rId5"/>
    <p:sldId id="262" r:id="rId6"/>
    <p:sldId id="300" r:id="rId7"/>
    <p:sldId id="263" r:id="rId8"/>
    <p:sldId id="301" r:id="rId9"/>
    <p:sldId id="265" r:id="rId10"/>
    <p:sldId id="2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EA30-63D4-4F43-8FEC-AB221ABFA745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57A61-E08F-4BA7-8E63-332FDEBD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1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d926ac847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d926ac847_0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B43A-AA08-4AD3-BBA4-DB847E77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0246E-5B8D-4CEA-A3EA-364E31A24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A8168-D170-4275-B30F-13DEBED6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88A5-BE78-4DE6-BC4C-8C6BCA29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FD593-3335-462C-B6DB-372AA81EC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4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BF18-D3D6-4BD5-BB4A-6D750854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7BE64-C0E2-4EB4-8BD3-606332C16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CE01E-606B-4082-B977-2ADD87F1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135B2-EFAE-4D6A-9E97-14EF63E6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5D2D-49F6-4ACE-AD0C-351670A02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0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896FB6-BCBF-4BEE-9C20-E22A1C9FC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E10D4-6554-47B4-985F-8063AAB22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E722-E0CA-448D-83A8-0470C885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975DC-05D8-495D-BFD3-332757346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64F19-BDA1-48B8-9387-50532E42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0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39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08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670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392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852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14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41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05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BFB8-1BDE-4485-903F-344942484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6ED23-489A-4EE0-98D1-F14A7746A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080C-A178-41E2-9E67-AA815AEF6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66194-1963-4C2F-BB56-A84A935E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2CDC9-845E-4C91-B677-9609000E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02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501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2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83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840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4917-13A8-442E-B1F8-67D7C6C9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81CE7-DBC6-4D4A-8A99-ADD5EE948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7F975-6B5D-4300-B358-967D551C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52192-34CD-4473-AAA6-5D0C2986D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931B9-08A6-4432-8CF9-B06D3A65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7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6195F-24B4-422E-BE1C-6F7372CDC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AC396-C7BA-4BCB-80CB-6DFA84636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3098E-BE46-4BC7-8490-84B50FED3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2E218-0A60-46CC-A35F-6849EB63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4A087-82E9-4847-A2DE-867D3856B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49B17-1A02-4CBF-A205-9AD6EEBE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5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2C816-2657-4420-815C-A7569780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1E000-79A3-4463-AE18-97889F0FC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A31CF-2F21-47CE-8DAE-07F172318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87C051-6579-40D2-9FDA-6C571DB84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AD975-92D4-427B-9B5D-0FAB094E8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84F7BF-FF82-451D-ABFE-4B2AFD08B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0698D3-5670-406E-BE14-B63BD76B4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74716-0851-4DF4-8E12-64E279C9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6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66D3-083E-495A-A6A4-FDBE677D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69BEFC-E310-4ECB-A336-06D9CC21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DE67C-9DAF-445E-883F-A786669B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87BFB-4FBE-4CE5-B67F-559C2074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2F4990-033E-46D2-9BEA-78AAE5443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8A296-F707-474F-821A-9DB48F8D8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01119-0890-468D-9EA7-314BA572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9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4321-1A07-4C8D-9CC4-928A4A65F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458C0-3F09-43DE-9466-782EE4DEE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4F2B-0870-4097-9DA9-B3C7A2C54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25B67-A827-445C-8601-0FF2C77B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C67CA-90EC-442F-A0F2-71EAFD55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6EDE0-86F6-4168-822D-5BF58780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6C45F-F4E9-4B1E-84FD-47830908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AB977A-6CAC-499C-BE88-3BD1FFF7F4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C6FBD-E683-4831-B233-FEDFF9A81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944CA-DAFF-4172-A1DB-187839DF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DE195-4A83-437B-8F54-D113275D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EBD20-9C84-4ABC-8571-CBFF4B561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5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2629F3-2FD5-4577-AA8E-F85CAB8D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E31F6-D955-4D3F-9584-C4B3176CF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BD807-A068-401E-8778-C1FC8C38D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15CB1-513F-4E78-86E9-C110D6793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FE9DF-F10F-43B5-97C6-E02E67C4F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0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738C6-2F51-484A-85F8-20624600101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928129B-75B0-4884-8CDB-6A96A11B2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8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artoon-faces-expressions-emotions-1769064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success-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eristhailand.nl/video-legt-de-evolutie-via-emoticons-ui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happy-person-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gi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74C56-0FA0-41FB-8DE9-F2DB2C9193E4}"/>
              </a:ext>
            </a:extLst>
          </p:cNvPr>
          <p:cNvSpPr/>
          <p:nvPr/>
        </p:nvSpPr>
        <p:spPr>
          <a:xfrm>
            <a:off x="-681644" y="2368401"/>
            <a:ext cx="5920740" cy="21145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ALL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EMOTIONS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MATTER</a:t>
            </a:r>
          </a:p>
        </p:txBody>
      </p:sp>
      <p:pic>
        <p:nvPicPr>
          <p:cNvPr id="7" name="Picture 6" descr="A picture containing text, sushi, toy, vector graphics&#10;&#10;Description automatically generated">
            <a:extLst>
              <a:ext uri="{FF2B5EF4-FFF2-40B4-BE49-F238E27FC236}">
                <a16:creationId xmlns:a16="http://schemas.microsoft.com/office/drawing/2014/main" id="{4A161A59-CDB8-4046-BE7D-49F78F269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20996" y="1162411"/>
            <a:ext cx="6274296" cy="45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7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A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9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1F4BBA-38A4-489E-BCBC-8740F963BCAF}"/>
              </a:ext>
            </a:extLst>
          </p:cNvPr>
          <p:cNvSpPr txBox="1"/>
          <p:nvPr/>
        </p:nvSpPr>
        <p:spPr>
          <a:xfrm>
            <a:off x="841571" y="3584472"/>
            <a:ext cx="992083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</a:rPr>
              <a:t>The goal of this lesson is to</a:t>
            </a:r>
            <a:r>
              <a:rPr lang="en-US" sz="3000" dirty="0">
                <a:latin typeface="Comic Sans MS" panose="030F0702030302020204" pitchFamily="66" charset="0"/>
              </a:rPr>
              <a:t>: 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• Validate feelings and emotions. 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•Teach students to manage their response to emotions rather than change how they feel. 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• Understand that we are not our emotions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92E7BF-F2BD-43B1-B4AB-24906FA49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23642" y="398369"/>
            <a:ext cx="6593218" cy="41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0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8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7785B98-1C67-4187-BCFE-29C6631D6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3722" y="541283"/>
            <a:ext cx="7202680" cy="594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D40328-B74B-4F9E-856F-AFAD586808D0}"/>
              </a:ext>
            </a:extLst>
          </p:cNvPr>
          <p:cNvSpPr/>
          <p:nvPr/>
        </p:nvSpPr>
        <p:spPr>
          <a:xfrm>
            <a:off x="5196347" y="168593"/>
            <a:ext cx="6590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EMOTIONAL LITERACY</a:t>
            </a:r>
          </a:p>
        </p:txBody>
      </p:sp>
    </p:spTree>
    <p:extLst>
      <p:ext uri="{BB962C8B-B14F-4D97-AF65-F5344CB8AC3E}">
        <p14:creationId xmlns:p14="http://schemas.microsoft.com/office/powerpoint/2010/main" val="160627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2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7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130AF-246E-4F67-B6CD-9109CE0C6750}"/>
              </a:ext>
            </a:extLst>
          </p:cNvPr>
          <p:cNvSpPr txBox="1"/>
          <p:nvPr/>
        </p:nvSpPr>
        <p:spPr>
          <a:xfrm>
            <a:off x="4589728" y="462417"/>
            <a:ext cx="69056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EMOTIONS ARE:</a:t>
            </a:r>
          </a:p>
          <a:p>
            <a:pPr algn="ctr"/>
            <a:endParaRPr lang="en-US" dirty="0"/>
          </a:p>
        </p:txBody>
      </p:sp>
      <p:pic>
        <p:nvPicPr>
          <p:cNvPr id="5" name="Content Placeholder 4" descr="Dice with facial expressions">
            <a:extLst>
              <a:ext uri="{FF2B5EF4-FFF2-40B4-BE49-F238E27FC236}">
                <a16:creationId xmlns:a16="http://schemas.microsoft.com/office/drawing/2014/main" id="{7B10D9FD-7DBA-47ED-8AAA-255BAD3E4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0" y="2764517"/>
            <a:ext cx="4174116" cy="3385913"/>
          </a:xfrm>
          <a:effectLst>
            <a:glow rad="127000">
              <a:schemeClr val="accent4">
                <a:lumMod val="40000"/>
                <a:lumOff val="60000"/>
                <a:alpha val="0"/>
              </a:schemeClr>
            </a:glow>
            <a:softEdge rad="317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6ED5E9-448E-4DB1-B77F-7AB383ED0FAC}"/>
              </a:ext>
            </a:extLst>
          </p:cNvPr>
          <p:cNvSpPr/>
          <p:nvPr/>
        </p:nvSpPr>
        <p:spPr>
          <a:xfrm>
            <a:off x="3349380" y="1128747"/>
            <a:ext cx="8299067" cy="2015936"/>
          </a:xfrm>
          <a:prstGeom prst="rect">
            <a:avLst/>
          </a:prstGeom>
          <a:gradFill>
            <a:gsLst>
              <a:gs pos="0">
                <a:srgbClr val="FFFF00"/>
              </a:gs>
              <a:gs pos="22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5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Feelings! </a:t>
            </a:r>
            <a:endParaRPr lang="en-US" sz="125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9822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72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5" name="Rectangle 75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9279DE-C27F-4DA3-AF73-4A283C144E10}"/>
              </a:ext>
            </a:extLst>
          </p:cNvPr>
          <p:cNvSpPr/>
          <p:nvPr/>
        </p:nvSpPr>
        <p:spPr>
          <a:xfrm>
            <a:off x="4069734" y="2077211"/>
            <a:ext cx="717606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POSITIVE &amp; NEGATIVE</a:t>
            </a:r>
          </a:p>
          <a:p>
            <a:pPr algn="ctr"/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EXERCISE</a:t>
            </a:r>
            <a:endParaRPr lang="en-US" sz="6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8576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80879A13-11E2-4A1E-A41C-C616B2F4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92" y="1921692"/>
            <a:ext cx="4682359" cy="46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058C9C-36BC-48DC-8F85-74D4E8A00C1B}"/>
              </a:ext>
            </a:extLst>
          </p:cNvPr>
          <p:cNvSpPr/>
          <p:nvPr/>
        </p:nvSpPr>
        <p:spPr>
          <a:xfrm>
            <a:off x="343901" y="499395"/>
            <a:ext cx="9155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DOES ANGER FEEL LIKE?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 descr="Angry Bee">
            <a:extLst>
              <a:ext uri="{FF2B5EF4-FFF2-40B4-BE49-F238E27FC236}">
                <a16:creationId xmlns:a16="http://schemas.microsoft.com/office/drawing/2014/main" id="{422654B9-36DD-4EED-B56C-E3FC493EB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262" y="359194"/>
            <a:ext cx="4051738" cy="40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7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26420587-D808-49AA-BB41-CE069BA74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0958" y="2219498"/>
            <a:ext cx="11294094" cy="42349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553111-948B-4B00-B3BF-6FC06F5D533F}"/>
              </a:ext>
            </a:extLst>
          </p:cNvPr>
          <p:cNvSpPr/>
          <p:nvPr/>
        </p:nvSpPr>
        <p:spPr>
          <a:xfrm>
            <a:off x="699986" y="271363"/>
            <a:ext cx="109050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does your body physical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feel like when you feel happy?</a:t>
            </a:r>
          </a:p>
        </p:txBody>
      </p:sp>
    </p:spTree>
    <p:extLst>
      <p:ext uri="{BB962C8B-B14F-4D97-AF65-F5344CB8AC3E}">
        <p14:creationId xmlns:p14="http://schemas.microsoft.com/office/powerpoint/2010/main" val="292784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366F3885-B28C-41FE-865D-D029600E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28" y="1537854"/>
            <a:ext cx="2893562" cy="45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E677D0-4207-4BD9-ADA3-0A0710DE412A}"/>
              </a:ext>
            </a:extLst>
          </p:cNvPr>
          <p:cNvSpPr txBox="1"/>
          <p:nvPr/>
        </p:nvSpPr>
        <p:spPr>
          <a:xfrm>
            <a:off x="4131140" y="1486376"/>
            <a:ext cx="63377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WHAT HAVE WE LEARNED?</a:t>
            </a:r>
          </a:p>
        </p:txBody>
      </p:sp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00EE106F-BF02-46B3-86EC-5CDA58EA6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93" y="4603304"/>
            <a:ext cx="1143000" cy="11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ee the source image">
            <a:extLst>
              <a:ext uri="{FF2B5EF4-FFF2-40B4-BE49-F238E27FC236}">
                <a16:creationId xmlns:a16="http://schemas.microsoft.com/office/drawing/2014/main" id="{ECF27712-F32C-4DCA-B034-ED32DEA6C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64" y="4603303"/>
            <a:ext cx="1196163" cy="11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ee the source image">
            <a:extLst>
              <a:ext uri="{FF2B5EF4-FFF2-40B4-BE49-F238E27FC236}">
                <a16:creationId xmlns:a16="http://schemas.microsoft.com/office/drawing/2014/main" id="{88F807B7-4E53-4472-94D8-1524BF87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10" y="4556016"/>
            <a:ext cx="2844284" cy="117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3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14888" t="23772" r="14614" b="23772"/>
          <a:stretch/>
        </p:blipFill>
        <p:spPr>
          <a:xfrm>
            <a:off x="-95383" y="-13853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502" y="2233666"/>
            <a:ext cx="2736107" cy="167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833" y="-2"/>
            <a:ext cx="1137067" cy="113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1531" y="847001"/>
            <a:ext cx="987799" cy="98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2268" y="1981101"/>
            <a:ext cx="603233" cy="60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64433" y="49433"/>
            <a:ext cx="987800" cy="9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7816" y="2270098"/>
            <a:ext cx="439901" cy="43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7">
            <a:alphaModFix/>
          </a:blip>
          <a:srcRect t="8700" b="-8700"/>
          <a:stretch/>
        </p:blipFill>
        <p:spPr>
          <a:xfrm>
            <a:off x="302100" y="695967"/>
            <a:ext cx="987800" cy="9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7">
            <a:alphaModFix/>
          </a:blip>
          <a:srcRect t="8700" b="-8700"/>
          <a:stretch/>
        </p:blipFill>
        <p:spPr>
          <a:xfrm>
            <a:off x="5766602" y="1289867"/>
            <a:ext cx="851484" cy="85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7">
            <a:alphaModFix/>
          </a:blip>
          <a:srcRect t="8700" b="-8700"/>
          <a:stretch/>
        </p:blipFill>
        <p:spPr>
          <a:xfrm>
            <a:off x="10864433" y="772364"/>
            <a:ext cx="987800" cy="9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4257" y="2368284"/>
            <a:ext cx="603233" cy="60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1533" y="1581133"/>
            <a:ext cx="694467" cy="69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7">
            <a:alphaModFix/>
          </a:blip>
          <a:srcRect t="8700" b="-8700"/>
          <a:stretch/>
        </p:blipFill>
        <p:spPr>
          <a:xfrm>
            <a:off x="8384768" y="2037968"/>
            <a:ext cx="672033" cy="67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6867" y="2449916"/>
            <a:ext cx="439933" cy="43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69833" y="560100"/>
            <a:ext cx="694467" cy="69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7601" y="690668"/>
            <a:ext cx="672033" cy="67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 rotWithShape="1">
          <a:blip r:embed="rId7">
            <a:alphaModFix/>
          </a:blip>
          <a:srcRect t="8700" b="-8700"/>
          <a:stretch/>
        </p:blipFill>
        <p:spPr>
          <a:xfrm>
            <a:off x="3223918" y="2449915"/>
            <a:ext cx="439933" cy="43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21134" y="1834800"/>
            <a:ext cx="2457199" cy="60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9334" y="1834800"/>
            <a:ext cx="2457199" cy="60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84367" y="942117"/>
            <a:ext cx="3586968" cy="85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5633" y="971401"/>
            <a:ext cx="3586968" cy="85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73033" y="-86866"/>
            <a:ext cx="4476696" cy="98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0767" y="-86866"/>
            <a:ext cx="4476696" cy="98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 rotWithShape="1">
          <a:blip r:embed="rId9">
            <a:alphaModFix/>
          </a:blip>
          <a:srcRect l="-940" t="38529" r="940" b="35774"/>
          <a:stretch/>
        </p:blipFill>
        <p:spPr>
          <a:xfrm>
            <a:off x="4476334" y="5357301"/>
            <a:ext cx="3239333" cy="139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 rotWithShape="1">
          <a:blip r:embed="rId9">
            <a:alphaModFix/>
          </a:blip>
          <a:srcRect l="-940" t="38529" r="940" b="35774"/>
          <a:stretch/>
        </p:blipFill>
        <p:spPr>
          <a:xfrm>
            <a:off x="1241690" y="4874033"/>
            <a:ext cx="2736135" cy="96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 rotWithShape="1">
          <a:blip r:embed="rId9">
            <a:alphaModFix/>
          </a:blip>
          <a:srcRect l="-940" t="38529" r="940" b="35774"/>
          <a:stretch/>
        </p:blipFill>
        <p:spPr>
          <a:xfrm>
            <a:off x="8413609" y="4783967"/>
            <a:ext cx="2814091" cy="98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06234" y="4461570"/>
            <a:ext cx="851500" cy="96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 descr="Empty wooden bookshelves Royalty Free Vector Image"/>
          <p:cNvPicPr preferRelativeResize="0"/>
          <p:nvPr/>
        </p:nvPicPr>
        <p:blipFill rotWithShape="1">
          <a:blip r:embed="rId11">
            <a:alphaModFix/>
          </a:blip>
          <a:srcRect b="9649"/>
          <a:stretch/>
        </p:blipFill>
        <p:spPr>
          <a:xfrm>
            <a:off x="997501" y="2270100"/>
            <a:ext cx="851500" cy="211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 descr="Empty wooden bookshelves Royalty Free Vector Image"/>
          <p:cNvPicPr preferRelativeResize="0"/>
          <p:nvPr/>
        </p:nvPicPr>
        <p:blipFill rotWithShape="1">
          <a:blip r:embed="rId11">
            <a:alphaModFix/>
          </a:blip>
          <a:srcRect b="9649"/>
          <a:stretch/>
        </p:blipFill>
        <p:spPr>
          <a:xfrm>
            <a:off x="10376201" y="2194534"/>
            <a:ext cx="851500" cy="22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8058776" y="3516891"/>
            <a:ext cx="1137067" cy="1137067"/>
          </a:xfrm>
          <a:prstGeom prst="rect">
            <a:avLst/>
          </a:prstGeom>
          <a:noFill/>
          <a:ln>
            <a:noFill/>
          </a:ln>
          <a:effectLst>
            <a:outerShdw blurRad="128588" dist="476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13">
            <a:alphaModFix/>
          </a:blip>
          <a:srcRect l="10506" t="3202" b="3155"/>
          <a:stretch/>
        </p:blipFill>
        <p:spPr>
          <a:xfrm>
            <a:off x="4608054" y="3934403"/>
            <a:ext cx="358633" cy="39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032984" y="4789700"/>
            <a:ext cx="2126000" cy="139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790600" y="4565534"/>
            <a:ext cx="987800" cy="85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037117" y="4667100"/>
            <a:ext cx="1137067" cy="113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17">
            <a:alphaModFix/>
          </a:blip>
          <a:srcRect l="13695" t="2047" r="13455" b="3184"/>
          <a:stretch/>
        </p:blipFill>
        <p:spPr>
          <a:xfrm>
            <a:off x="4821752" y="4038397"/>
            <a:ext cx="358633" cy="4665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18">
            <a:alphaModFix/>
          </a:blip>
          <a:srcRect t="3901"/>
          <a:stretch/>
        </p:blipFill>
        <p:spPr>
          <a:xfrm>
            <a:off x="7375088" y="3808832"/>
            <a:ext cx="851500" cy="72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725760" y="3906123"/>
            <a:ext cx="358633" cy="35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685115" y="3169383"/>
            <a:ext cx="439933" cy="511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128147" y="2992953"/>
            <a:ext cx="574868" cy="59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704429" y="2584329"/>
            <a:ext cx="439967" cy="43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113284" y="4158033"/>
            <a:ext cx="1438933" cy="119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60701" y="4282100"/>
            <a:ext cx="1289900" cy="119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 rotWithShape="1">
          <a:blip r:embed="rId23">
            <a:alphaModFix/>
          </a:blip>
          <a:srcRect l="22966" r="21208"/>
          <a:stretch/>
        </p:blipFill>
        <p:spPr>
          <a:xfrm>
            <a:off x="10560061" y="2509926"/>
            <a:ext cx="439967" cy="45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02201" y="4380899"/>
            <a:ext cx="851500" cy="9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338867" y="4497573"/>
            <a:ext cx="987800" cy="119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733833" y="4313200"/>
            <a:ext cx="987800" cy="9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 rotWithShape="1">
          <a:blip r:embed="rId24">
            <a:alphaModFix/>
          </a:blip>
          <a:srcRect b="4415"/>
          <a:stretch/>
        </p:blipFill>
        <p:spPr>
          <a:xfrm flipH="1">
            <a:off x="11334266" y="4216932"/>
            <a:ext cx="632367" cy="57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500799" y="3199679"/>
            <a:ext cx="439967" cy="3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246966" y="3388846"/>
            <a:ext cx="439967" cy="3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824933" y="3165346"/>
            <a:ext cx="439967" cy="3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824933" y="3560695"/>
            <a:ext cx="439967" cy="3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 rotWithShape="1">
          <a:blip r:embed="rId26">
            <a:alphaModFix/>
          </a:blip>
          <a:srcRect l="20382" r="22523"/>
          <a:stretch/>
        </p:blipFill>
        <p:spPr>
          <a:xfrm flipH="1">
            <a:off x="4194185" y="2071259"/>
            <a:ext cx="603233" cy="102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01187" y="3934403"/>
            <a:ext cx="276713" cy="381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55667" y="5161700"/>
            <a:ext cx="1289900" cy="158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17401" y="5050001"/>
            <a:ext cx="1289900" cy="12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69367" y="5059667"/>
            <a:ext cx="1137067" cy="113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1306767" y="1652869"/>
            <a:ext cx="904167" cy="15195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90EB0-82B3-4CD6-827E-C028CD7CDC73}"/>
              </a:ext>
            </a:extLst>
          </p:cNvPr>
          <p:cNvSpPr txBox="1"/>
          <p:nvPr/>
        </p:nvSpPr>
        <p:spPr>
          <a:xfrm>
            <a:off x="1977340" y="3856234"/>
            <a:ext cx="1198689" cy="24622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RELAXATION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E0BAD05-1E21-4CF0-A18C-D11360A00529}"/>
              </a:ext>
            </a:extLst>
          </p:cNvPr>
          <p:cNvSpPr txBox="1"/>
          <p:nvPr/>
        </p:nvSpPr>
        <p:spPr>
          <a:xfrm>
            <a:off x="9224961" y="3869356"/>
            <a:ext cx="1198689" cy="24622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MEDITATION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590893D-C407-4691-A3F9-9C9A6D3DDB44}"/>
              </a:ext>
            </a:extLst>
          </p:cNvPr>
          <p:cNvSpPr txBox="1"/>
          <p:nvPr/>
        </p:nvSpPr>
        <p:spPr>
          <a:xfrm>
            <a:off x="5193710" y="4625235"/>
            <a:ext cx="1848605" cy="2616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DEEP BREATHING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E02C0-317A-4944-864D-D48BA69D7B36}"/>
              </a:ext>
            </a:extLst>
          </p:cNvPr>
          <p:cNvSpPr txBox="1"/>
          <p:nvPr/>
        </p:nvSpPr>
        <p:spPr>
          <a:xfrm>
            <a:off x="4681771" y="2509926"/>
            <a:ext cx="2786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BODY SCAN</a:t>
            </a:r>
          </a:p>
        </p:txBody>
      </p:sp>
    </p:spTree>
    <p:extLst>
      <p:ext uri="{BB962C8B-B14F-4D97-AF65-F5344CB8AC3E}">
        <p14:creationId xmlns:p14="http://schemas.microsoft.com/office/powerpoint/2010/main" val="360949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4" grpId="0" animBg="1"/>
      <p:bldP spid="1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231</TotalTime>
  <Words>82</Words>
  <Application>Microsoft Office PowerPoint</Application>
  <PresentationFormat>Widescreen</PresentationFormat>
  <Paragraphs>20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Algerian</vt:lpstr>
      <vt:lpstr>Arial</vt:lpstr>
      <vt:lpstr>Calibri</vt:lpstr>
      <vt:lpstr>Calibri Light</vt:lpstr>
      <vt:lpstr>Century Gothic</vt:lpstr>
      <vt:lpstr>Comic Sans MS</vt:lpstr>
      <vt:lpstr>Office Theme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Felicia Colquitt</dc:creator>
  <cp:lastModifiedBy>Therese McGuire</cp:lastModifiedBy>
  <cp:revision>33</cp:revision>
  <dcterms:created xsi:type="dcterms:W3CDTF">2021-04-28T22:51:02Z</dcterms:created>
  <dcterms:modified xsi:type="dcterms:W3CDTF">2021-08-03T14:08:21Z</dcterms:modified>
</cp:coreProperties>
</file>