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27aa6cb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927aa6cb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7aa6cbb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7aa6cbb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27aa6cbb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27aa6cbb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27aa6cbb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27aa6cbb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27aa6cbb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27aa6cbb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27aa6cbb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27aa6cbb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27aa6cbb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27aa6cbb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27aa6cbb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27aa6cbb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27aa6cbbb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27aa6cbbb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50950" y="113556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/>
              <a:t>SMART Goals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660350" y="2504600"/>
            <a:ext cx="58233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EQ: How does setting goals enhance my health?  </a:t>
            </a: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latin typeface="Lato"/>
                <a:ea typeface="Lato"/>
                <a:cs typeface="Lato"/>
                <a:sym typeface="Lato"/>
              </a:rPr>
              <a:t>I Can: I can evaluate and set goals related to personal health practices. </a:t>
            </a:r>
            <a:endParaRPr sz="20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 u="sng">
                <a:highlight>
                  <a:srgbClr val="E6EAF0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sz="2000" b="1" u="sng">
              <a:highlight>
                <a:srgbClr val="E6EAF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b="1" u="sng">
              <a:highlight>
                <a:srgbClr val="E6EAF0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2000" b="1" u="sng">
              <a:highlight>
                <a:srgbClr val="E6EAF0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65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425" y="-20375"/>
            <a:ext cx="6912325" cy="51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625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750" y="20375"/>
            <a:ext cx="6803676" cy="510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838" y="-20375"/>
            <a:ext cx="6912325" cy="518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(16:9)</PresentationFormat>
  <Paragraphs>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Amatic SC</vt:lpstr>
      <vt:lpstr>Arial</vt:lpstr>
      <vt:lpstr>Lato</vt:lpstr>
      <vt:lpstr>Source Code Pro</vt:lpstr>
      <vt:lpstr>Beach Day</vt:lpstr>
      <vt:lpstr>SMART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Goals</dc:title>
  <dc:creator>Therese McGuire</dc:creator>
  <cp:lastModifiedBy>Therese McGuire</cp:lastModifiedBy>
  <cp:revision>1</cp:revision>
  <dcterms:modified xsi:type="dcterms:W3CDTF">2021-08-02T20:57:37Z</dcterms:modified>
</cp:coreProperties>
</file>