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5" r:id="rId8"/>
    <p:sldId id="270" r:id="rId9"/>
    <p:sldId id="268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292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5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4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54544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005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504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6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4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873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02B034F-9184-4B29-BE3D-15D05E70F482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25E33C3-325C-4B27-8F3A-68927506A7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290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68479" y="2214694"/>
            <a:ext cx="81842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Writing Process: </a:t>
            </a:r>
          </a:p>
          <a:p>
            <a:pPr algn="ctr"/>
            <a:r>
              <a:rPr lang="en-US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Turning your Research into </a:t>
            </a:r>
          </a:p>
          <a:p>
            <a:pPr algn="ctr"/>
            <a:r>
              <a:rPr lang="en-US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Informational Writing</a:t>
            </a:r>
          </a:p>
        </p:txBody>
      </p:sp>
    </p:spTree>
    <p:extLst>
      <p:ext uri="{BB962C8B-B14F-4D97-AF65-F5344CB8AC3E}">
        <p14:creationId xmlns:p14="http://schemas.microsoft.com/office/powerpoint/2010/main" val="3129513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Freeform 6" title="scalloped circle">
            <a:extLst>
              <a:ext uri="{FF2B5EF4-FFF2-40B4-BE49-F238E27FC236}">
                <a16:creationId xmlns:a16="http://schemas.microsoft.com/office/drawing/2014/main" id="{126ADEF2-2BA7-419F-A580-9C6541A73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 title="left edge border">
            <a:extLst>
              <a:ext uri="{FF2B5EF4-FFF2-40B4-BE49-F238E27FC236}">
                <a16:creationId xmlns:a16="http://schemas.microsoft.com/office/drawing/2014/main" id="{2B146248-6675-4D3A-B34A-7363E28C91F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439A44-261B-46C0-8CF0-C1EA0DA972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39060" y="0"/>
            <a:ext cx="75529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4" title="right scallop background shape">
            <a:extLst>
              <a:ext uri="{FF2B5EF4-FFF2-40B4-BE49-F238E27FC236}">
                <a16:creationId xmlns:a16="http://schemas.microsoft.com/office/drawing/2014/main" id="{C53C9684-61A3-4C3D-AA67-27CD34200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FEF992-AB3F-4678-B698-870518BA1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06" y="204294"/>
            <a:ext cx="4296589" cy="4952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580FFA-0BC0-42BD-AF18-E87AC4FF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1" y="951400"/>
            <a:ext cx="4333071" cy="46542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0000" spc="800" dirty="0"/>
              <a:t>Revise</a:t>
            </a:r>
          </a:p>
        </p:txBody>
      </p:sp>
    </p:spTree>
    <p:extLst>
      <p:ext uri="{BB962C8B-B14F-4D97-AF65-F5344CB8AC3E}">
        <p14:creationId xmlns:p14="http://schemas.microsoft.com/office/powerpoint/2010/main" val="1215069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Freeform 6" title="scalloped circle">
            <a:extLst>
              <a:ext uri="{FF2B5EF4-FFF2-40B4-BE49-F238E27FC236}">
                <a16:creationId xmlns:a16="http://schemas.microsoft.com/office/drawing/2014/main" id="{126ADEF2-2BA7-419F-A580-9C6541A73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 title="left edge border">
            <a:extLst>
              <a:ext uri="{FF2B5EF4-FFF2-40B4-BE49-F238E27FC236}">
                <a16:creationId xmlns:a16="http://schemas.microsoft.com/office/drawing/2014/main" id="{2B146248-6675-4D3A-B34A-7363E28C91F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439A44-261B-46C0-8CF0-C1EA0DA972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39060" y="0"/>
            <a:ext cx="75529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4" title="right scallop background shape">
            <a:extLst>
              <a:ext uri="{FF2B5EF4-FFF2-40B4-BE49-F238E27FC236}">
                <a16:creationId xmlns:a16="http://schemas.microsoft.com/office/drawing/2014/main" id="{C53C9684-61A3-4C3D-AA67-27CD34200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FEF992-AB3F-4678-B698-870518BA1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06" y="204294"/>
            <a:ext cx="4296589" cy="4952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580FFA-0BC0-42BD-AF18-E87AC4FF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4848" y="951400"/>
            <a:ext cx="5792754" cy="46542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 spc="800" dirty="0"/>
              <a:t>Proofread</a:t>
            </a:r>
          </a:p>
        </p:txBody>
      </p:sp>
    </p:spTree>
    <p:extLst>
      <p:ext uri="{BB962C8B-B14F-4D97-AF65-F5344CB8AC3E}">
        <p14:creationId xmlns:p14="http://schemas.microsoft.com/office/powerpoint/2010/main" val="4203543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Freeform 6" title="scalloped circle">
            <a:extLst>
              <a:ext uri="{FF2B5EF4-FFF2-40B4-BE49-F238E27FC236}">
                <a16:creationId xmlns:a16="http://schemas.microsoft.com/office/drawing/2014/main" id="{126ADEF2-2BA7-419F-A580-9C6541A73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 title="left edge border">
            <a:extLst>
              <a:ext uri="{FF2B5EF4-FFF2-40B4-BE49-F238E27FC236}">
                <a16:creationId xmlns:a16="http://schemas.microsoft.com/office/drawing/2014/main" id="{2B146248-6675-4D3A-B34A-7363E28C91F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439A44-261B-46C0-8CF0-C1EA0DA972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39060" y="0"/>
            <a:ext cx="75529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4" title="right scallop background shape">
            <a:extLst>
              <a:ext uri="{FF2B5EF4-FFF2-40B4-BE49-F238E27FC236}">
                <a16:creationId xmlns:a16="http://schemas.microsoft.com/office/drawing/2014/main" id="{C53C9684-61A3-4C3D-AA67-27CD34200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FEF992-AB3F-4678-B698-870518BA1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06" y="204294"/>
            <a:ext cx="4296589" cy="4952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580FFA-0BC0-42BD-AF18-E87AC4FF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179" y="1809817"/>
            <a:ext cx="5792754" cy="30047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 spc="800" dirty="0"/>
              <a:t>Publish</a:t>
            </a:r>
          </a:p>
        </p:txBody>
      </p:sp>
    </p:spTree>
    <p:extLst>
      <p:ext uri="{BB962C8B-B14F-4D97-AF65-F5344CB8AC3E}">
        <p14:creationId xmlns:p14="http://schemas.microsoft.com/office/powerpoint/2010/main" val="14474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860" y="122558"/>
            <a:ext cx="5451970" cy="662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0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840A-AB28-4645-BEB3-ECCF8624E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Research: Before the Writing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154D-970A-46D6-A164-7C5D1DBA5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 have already completed the research for your country. </a:t>
            </a:r>
          </a:p>
          <a:p>
            <a:r>
              <a:rPr lang="en-US" sz="2800" dirty="0"/>
              <a:t>Let’s practice how to translate your research into a graphic organizer. </a:t>
            </a:r>
          </a:p>
          <a:p>
            <a:r>
              <a:rPr lang="en-US" sz="2800" dirty="0"/>
              <a:t>THINK: What is your favorite food?</a:t>
            </a:r>
          </a:p>
        </p:txBody>
      </p:sp>
    </p:spTree>
    <p:extLst>
      <p:ext uri="{BB962C8B-B14F-4D97-AF65-F5344CB8AC3E}">
        <p14:creationId xmlns:p14="http://schemas.microsoft.com/office/powerpoint/2010/main" val="4167375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1E1C05-332C-4809-AA71-AB0CA01FE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655" y="112813"/>
            <a:ext cx="4395831" cy="663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D922-63E8-4164-B5E1-424982B5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Research: United States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30616-B429-4BEB-B87B-AE78FCE71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84" y="2650222"/>
            <a:ext cx="10616710" cy="203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5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364" y="90376"/>
            <a:ext cx="5309966" cy="669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122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Freeform 6" title="scalloped circle">
            <a:extLst>
              <a:ext uri="{FF2B5EF4-FFF2-40B4-BE49-F238E27FC236}">
                <a16:creationId xmlns:a16="http://schemas.microsoft.com/office/drawing/2014/main" id="{126ADEF2-2BA7-419F-A580-9C6541A73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 title="left edge border">
            <a:extLst>
              <a:ext uri="{FF2B5EF4-FFF2-40B4-BE49-F238E27FC236}">
                <a16:creationId xmlns:a16="http://schemas.microsoft.com/office/drawing/2014/main" id="{2B146248-6675-4D3A-B34A-7363E28C91F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439A44-261B-46C0-8CF0-C1EA0DA972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39060" y="0"/>
            <a:ext cx="75529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4" title="right scallop background shape">
            <a:extLst>
              <a:ext uri="{FF2B5EF4-FFF2-40B4-BE49-F238E27FC236}">
                <a16:creationId xmlns:a16="http://schemas.microsoft.com/office/drawing/2014/main" id="{C53C9684-61A3-4C3D-AA67-27CD34200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580FFA-0BC0-42BD-AF18-E87AC4FF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1" y="951400"/>
            <a:ext cx="4333071" cy="46542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0000" spc="800" dirty="0"/>
              <a:t>Revise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C75B68-DA48-4B9C-AF72-6C3A748033A0}"/>
              </a:ext>
            </a:extLst>
          </p:cNvPr>
          <p:cNvSpPr txBox="1"/>
          <p:nvPr/>
        </p:nvSpPr>
        <p:spPr>
          <a:xfrm>
            <a:off x="119265" y="81629"/>
            <a:ext cx="451979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How do I turn my graphic organizer text into sentences?</a:t>
            </a:r>
          </a:p>
          <a:p>
            <a:endParaRPr lang="en-US" sz="800" dirty="0"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Each detail should be at least one sentence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Each sentence should be complete</a:t>
            </a:r>
          </a:p>
          <a:p>
            <a:endParaRPr lang="en-US" sz="800" dirty="0">
              <a:latin typeface="+mj-lt"/>
            </a:endParaRPr>
          </a:p>
          <a:p>
            <a:r>
              <a:rPr lang="en-US" sz="2000" dirty="0">
                <a:latin typeface="+mj-lt"/>
              </a:rPr>
              <a:t>For example: </a:t>
            </a:r>
          </a:p>
          <a:p>
            <a:endParaRPr lang="en-US" sz="800" dirty="0">
              <a:latin typeface="+mj-lt"/>
            </a:endParaRPr>
          </a:p>
          <a:p>
            <a:r>
              <a:rPr lang="en-US" sz="2000" dirty="0">
                <a:latin typeface="+mj-lt"/>
              </a:rPr>
              <a:t>Topic sentence first set of details: The United States has a variety of mountain ranges. </a:t>
            </a:r>
          </a:p>
          <a:p>
            <a:endParaRPr lang="en-US" sz="800" dirty="0">
              <a:latin typeface="+mj-lt"/>
            </a:endParaRPr>
          </a:p>
          <a:p>
            <a:r>
              <a:rPr lang="en-US" sz="2000" dirty="0">
                <a:latin typeface="+mj-lt"/>
              </a:rPr>
              <a:t>Additional detail: One of the most popular mountain ranges in the US are the Rocky Mountains. </a:t>
            </a:r>
          </a:p>
          <a:p>
            <a:endParaRPr lang="en-US" sz="800" dirty="0">
              <a:latin typeface="+mj-lt"/>
            </a:endParaRPr>
          </a:p>
          <a:p>
            <a:r>
              <a:rPr lang="en-US" sz="2000" dirty="0">
                <a:latin typeface="+mj-lt"/>
              </a:rPr>
              <a:t>What additional detail about  the Rocky Mountains can we include?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A4C4664-FC9C-4862-B95E-4CB31C86E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7636" y="81629"/>
            <a:ext cx="5309966" cy="669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6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Freeform 6" title="scalloped circle">
            <a:extLst>
              <a:ext uri="{FF2B5EF4-FFF2-40B4-BE49-F238E27FC236}">
                <a16:creationId xmlns:a16="http://schemas.microsoft.com/office/drawing/2014/main" id="{126ADEF2-2BA7-419F-A580-9C6541A73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 title="left edge border">
            <a:extLst>
              <a:ext uri="{FF2B5EF4-FFF2-40B4-BE49-F238E27FC236}">
                <a16:creationId xmlns:a16="http://schemas.microsoft.com/office/drawing/2014/main" id="{2B146248-6675-4D3A-B34A-7363E28C91F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439A44-261B-46C0-8CF0-C1EA0DA972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39060" y="0"/>
            <a:ext cx="75529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4" title="right scallop background shape">
            <a:extLst>
              <a:ext uri="{FF2B5EF4-FFF2-40B4-BE49-F238E27FC236}">
                <a16:creationId xmlns:a16="http://schemas.microsoft.com/office/drawing/2014/main" id="{C53C9684-61A3-4C3D-AA67-27CD34200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580FFA-0BC0-42BD-AF18-E87AC4FF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1" y="951400"/>
            <a:ext cx="4333071" cy="46542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0000" spc="800" dirty="0"/>
              <a:t>Revise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37BF3A8-31C8-4E37-9EDB-525FB558F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599" y="111471"/>
            <a:ext cx="4395831" cy="66350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C75B68-DA48-4B9C-AF72-6C3A748033A0}"/>
              </a:ext>
            </a:extLst>
          </p:cNvPr>
          <p:cNvSpPr txBox="1"/>
          <p:nvPr/>
        </p:nvSpPr>
        <p:spPr>
          <a:xfrm>
            <a:off x="119265" y="289680"/>
            <a:ext cx="42947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My Favorite Food is </a:t>
            </a:r>
          </a:p>
          <a:p>
            <a:r>
              <a:rPr lang="en-US" sz="4000" dirty="0">
                <a:latin typeface="+mj-lt"/>
              </a:rPr>
              <a:t>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146562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effectLst/>
        </p:spPr>
      </p:sp>
      <p:sp>
        <p:nvSpPr>
          <p:cNvPr id="12" name="Freeform 6" title="scalloped circle">
            <a:extLst>
              <a:ext uri="{FF2B5EF4-FFF2-40B4-BE49-F238E27FC236}">
                <a16:creationId xmlns:a16="http://schemas.microsoft.com/office/drawing/2014/main" id="{126ADEF2-2BA7-419F-A580-9C6541A73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 title="left edge border">
            <a:extLst>
              <a:ext uri="{FF2B5EF4-FFF2-40B4-BE49-F238E27FC236}">
                <a16:creationId xmlns:a16="http://schemas.microsoft.com/office/drawing/2014/main" id="{2B146248-6675-4D3A-B34A-7363E28C91F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439A44-261B-46C0-8CF0-C1EA0DA972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39060" y="0"/>
            <a:ext cx="75529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4" title="right scallop background shape">
            <a:extLst>
              <a:ext uri="{FF2B5EF4-FFF2-40B4-BE49-F238E27FC236}">
                <a16:creationId xmlns:a16="http://schemas.microsoft.com/office/drawing/2014/main" id="{C53C9684-61A3-4C3D-AA67-27CD34200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FEF992-AB3F-4678-B698-870518BA1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06" y="204294"/>
            <a:ext cx="4296589" cy="4952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580FFA-0BC0-42BD-AF18-E87AC4FF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1" y="951400"/>
            <a:ext cx="4333071" cy="46542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0000" spc="800" dirty="0"/>
              <a:t>Revise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759A3E-581F-4742-B58F-9B0A9A5604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135" y="291262"/>
            <a:ext cx="5013007" cy="627547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88F9780-F0F1-45EB-B5AF-2A6C6BDCCDFC}"/>
              </a:ext>
            </a:extLst>
          </p:cNvPr>
          <p:cNvSpPr txBox="1">
            <a:spLocks/>
          </p:cNvSpPr>
          <p:nvPr/>
        </p:nvSpPr>
        <p:spPr>
          <a:xfrm>
            <a:off x="5282519" y="40902"/>
            <a:ext cx="1244616" cy="6425212"/>
          </a:xfrm>
          <a:prstGeom prst="rect">
            <a:avLst/>
          </a:prstGeom>
        </p:spPr>
        <p:txBody>
          <a:bodyPr vert="wordArtVert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spc="800" dirty="0" err="1"/>
              <a:t>WritE</a:t>
            </a:r>
            <a:r>
              <a:rPr lang="en-US" sz="3600" spc="800" dirty="0"/>
              <a:t> It!</a:t>
            </a:r>
          </a:p>
        </p:txBody>
      </p:sp>
    </p:spTree>
    <p:extLst>
      <p:ext uri="{BB962C8B-B14F-4D97-AF65-F5344CB8AC3E}">
        <p14:creationId xmlns:p14="http://schemas.microsoft.com/office/powerpoint/2010/main" val="20385190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209</TotalTime>
  <Words>138</Words>
  <Application>Microsoft Office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Garamond</vt:lpstr>
      <vt:lpstr>Gill Sans MT</vt:lpstr>
      <vt:lpstr>Impact</vt:lpstr>
      <vt:lpstr>Badge</vt:lpstr>
      <vt:lpstr>PowerPoint Presentation</vt:lpstr>
      <vt:lpstr>PowerPoint Presentation</vt:lpstr>
      <vt:lpstr>Research: Before the Writing Process</vt:lpstr>
      <vt:lpstr>PowerPoint Presentation</vt:lpstr>
      <vt:lpstr>Country Research: United States</vt:lpstr>
      <vt:lpstr>PowerPoint Presentation</vt:lpstr>
      <vt:lpstr>Revise</vt:lpstr>
      <vt:lpstr>Revise</vt:lpstr>
      <vt:lpstr>Revise</vt:lpstr>
      <vt:lpstr>Revise</vt:lpstr>
      <vt:lpstr>Proofread</vt:lpstr>
      <vt:lpstr>Publish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Jaclyn Colona</dc:creator>
  <cp:lastModifiedBy>Jaclyn Colona</cp:lastModifiedBy>
  <cp:revision>16</cp:revision>
  <dcterms:created xsi:type="dcterms:W3CDTF">2017-09-18T17:43:06Z</dcterms:created>
  <dcterms:modified xsi:type="dcterms:W3CDTF">2017-10-12T18:40:10Z</dcterms:modified>
</cp:coreProperties>
</file>