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2"/>
  </p:notesMasterIdLst>
  <p:sldIdLst>
    <p:sldId id="256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5" r:id="rId11"/>
    <p:sldId id="266" r:id="rId12"/>
    <p:sldId id="268" r:id="rId13"/>
    <p:sldId id="277" r:id="rId14"/>
    <p:sldId id="270" r:id="rId15"/>
    <p:sldId id="273" r:id="rId16"/>
    <p:sldId id="274" r:id="rId17"/>
    <p:sldId id="275" r:id="rId18"/>
    <p:sldId id="269" r:id="rId19"/>
    <p:sldId id="272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284" y="-906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tx1"/>
                </a:solidFill>
                <a:latin typeface="Comic Sans MS"/>
                <a:cs typeface="Comic Sans MS"/>
              </a:rPr>
              <a:t>Ocean Pollution</a:t>
            </a:r>
            <a:endParaRPr lang="en-US" sz="72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1000"/>
            <a:ext cx="5651500" cy="42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4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196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#8 Aluminum Cans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620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196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#9 Pet Waste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7086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#10 Factory Waste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0"/>
            <a:ext cx="575733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0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196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#11 </a:t>
            </a:r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Six Pack </a:t>
            </a:r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Rings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81000"/>
            <a:ext cx="300405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#12 Plastic Bottle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985"/>
          <a:stretch/>
        </p:blipFill>
        <p:spPr>
          <a:xfrm>
            <a:off x="760795" y="381000"/>
            <a:ext cx="7621205" cy="44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196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#13 Styrofoam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813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#14 Glass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04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#15 Oil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73575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#13 Plastic Bag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100"/>
          <a:stretch/>
        </p:blipFill>
        <p:spPr>
          <a:xfrm>
            <a:off x="1034244" y="368300"/>
            <a:ext cx="7195356" cy="44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8153400" cy="58674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dirty="0" smtClean="0">
                <a:ln/>
                <a:solidFill>
                  <a:schemeClr val="tx1"/>
                </a:solidFill>
                <a:effectLst/>
                <a:latin typeface="Comic Sans MS"/>
                <a:cs typeface="Comic Sans MS"/>
              </a:rPr>
              <a:t>How can we help stop ocean pollution? </a:t>
            </a:r>
            <a:br>
              <a:rPr lang="en-US" sz="7200" dirty="0" smtClean="0">
                <a:ln/>
                <a:solidFill>
                  <a:schemeClr val="tx1"/>
                </a:solidFill>
                <a:effectLst/>
                <a:latin typeface="Comic Sans MS"/>
                <a:cs typeface="Comic Sans MS"/>
              </a:rPr>
            </a:br>
            <a:r>
              <a:rPr lang="en-US" sz="3600" dirty="0" smtClean="0">
                <a:ln/>
                <a:solidFill>
                  <a:schemeClr val="bg2"/>
                </a:solidFill>
                <a:effectLst/>
                <a:latin typeface="Comic Sans MS"/>
                <a:cs typeface="Comic Sans MS"/>
              </a:rPr>
              <a:t/>
            </a:r>
            <a:br>
              <a:rPr lang="en-US" sz="3600" dirty="0" smtClean="0">
                <a:ln/>
                <a:solidFill>
                  <a:schemeClr val="bg2"/>
                </a:solidFill>
                <a:effectLst/>
                <a:latin typeface="Comic Sans MS"/>
                <a:cs typeface="Comic Sans MS"/>
              </a:rPr>
            </a:br>
            <a:r>
              <a:rPr lang="en-US" sz="3600" dirty="0" smtClean="0">
                <a:ln/>
                <a:solidFill>
                  <a:schemeClr val="bg2"/>
                </a:solidFill>
                <a:effectLst/>
                <a:latin typeface="Comic Sans MS"/>
                <a:cs typeface="Comic Sans MS"/>
              </a:rPr>
              <a:t/>
            </a:r>
            <a:br>
              <a:rPr lang="en-US" sz="3600" dirty="0" smtClean="0">
                <a:ln/>
                <a:solidFill>
                  <a:schemeClr val="bg2"/>
                </a:solidFill>
                <a:effectLst/>
                <a:latin typeface="Comic Sans MS"/>
                <a:cs typeface="Comic Sans MS"/>
              </a:rPr>
            </a:br>
            <a:endParaRPr lang="en-US" sz="7200" dirty="0">
              <a:ln/>
              <a:solidFill>
                <a:schemeClr val="accent3">
                  <a:lumMod val="75000"/>
                </a:schemeClr>
              </a:solidFill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0550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Comic Sans MS"/>
                <a:cs typeface="Comic Sans MS"/>
              </a:rPr>
              <a:t>Boat and Animals</a:t>
            </a:r>
            <a:endParaRPr lang="en-US" sz="6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4927600" cy="3695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729" r="45947" b="49450"/>
          <a:stretch/>
        </p:blipFill>
        <p:spPr>
          <a:xfrm rot="16200000">
            <a:off x="5417003" y="1076942"/>
            <a:ext cx="3643995" cy="32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9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397375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#1 Fishing Line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457200"/>
            <a:ext cx="6819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196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#2 Fish Hooks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07337" y="-189813"/>
            <a:ext cx="4513476" cy="56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3434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#3 Newspaper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"/>
            <a:ext cx="6477000" cy="44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419600"/>
            <a:ext cx="89154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#4 Paper Bags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04800"/>
            <a:ext cx="5257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196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#5 Fishing Net 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751" b="9773"/>
          <a:stretch/>
        </p:blipFill>
        <p:spPr>
          <a:xfrm>
            <a:off x="2286000" y="304800"/>
            <a:ext cx="4724400" cy="44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3434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#6 Soapy Water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28600"/>
            <a:ext cx="5092700" cy="4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5800"/>
            <a:ext cx="8686800" cy="2232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dirty="0" smtClean="0">
                <a:ln/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#7 Food Scraps </a:t>
            </a:r>
            <a:endParaRPr lang="en-US" sz="5400" dirty="0">
              <a:ln/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0"/>
            <a:ext cx="8458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6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310BA1-D636-4FA6-8511-A91491A64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142</TotalTime>
  <Words>74</Words>
  <Application>Microsoft Office PowerPoint</Application>
  <PresentationFormat>On-screen Show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Genesis</vt:lpstr>
      <vt:lpstr>Ocean Pollution</vt:lpstr>
      <vt:lpstr>Boat and Animals</vt:lpstr>
      <vt:lpstr>#1 Fishing Line </vt:lpstr>
      <vt:lpstr>#2 Fish Hooks </vt:lpstr>
      <vt:lpstr>#3 Newspaper</vt:lpstr>
      <vt:lpstr>#4 Paper Bags</vt:lpstr>
      <vt:lpstr>#5 Fishing Net  </vt:lpstr>
      <vt:lpstr>#6 Soapy Water</vt:lpstr>
      <vt:lpstr>#7 Food Scraps </vt:lpstr>
      <vt:lpstr>#8 Aluminum Cans </vt:lpstr>
      <vt:lpstr>#9 Pet Waste</vt:lpstr>
      <vt:lpstr>#10 Factory Waste</vt:lpstr>
      <vt:lpstr>#11 Six Pack Rings </vt:lpstr>
      <vt:lpstr>#12 Plastic Bottle </vt:lpstr>
      <vt:lpstr>#13 Styrofoam </vt:lpstr>
      <vt:lpstr>#14 Glass</vt:lpstr>
      <vt:lpstr>#15 Oil</vt:lpstr>
      <vt:lpstr>#13 Plastic Bag </vt:lpstr>
      <vt:lpstr>How can we help stop ocean pollution?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Animated_Water_Waves</dc:title>
  <dc:creator>Rebecca Ellis</dc:creator>
  <dc:description>2010 animated water waves powerpoint template from presentationpro.com</dc:description>
  <cp:lastModifiedBy>Rebecca Ellis</cp:lastModifiedBy>
  <cp:revision>22</cp:revision>
  <dcterms:modified xsi:type="dcterms:W3CDTF">2014-11-04T16:01:09Z</dcterms:modified>
  <cp:category>2010 nature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