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6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89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5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524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342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777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262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54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25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27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9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42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27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13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171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867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32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39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fld id="{B61BEF0D-F0BB-DE4B-95CE-6DB70DBA9567}" type="datetimeFigureOut">
              <a:rPr lang="en-US" smtClean="0"/>
              <a:pPr/>
              <a:t>12/27/2019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2366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733709"/>
            <a:ext cx="8621256" cy="1373070"/>
          </a:xfrm>
        </p:spPr>
        <p:txBody>
          <a:bodyPr/>
          <a:lstStyle/>
          <a:p>
            <a:r>
              <a:rPr lang="en-US" sz="8000" dirty="0" smtClean="0"/>
              <a:t>Kiosks at Ellis Island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 Coding Project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0931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Ellis Island Needs Your Help!</a:t>
            </a:r>
            <a:endParaRPr lang="en-US" sz="4400" dirty="0"/>
          </a:p>
        </p:txBody>
      </p:sp>
      <p:pic>
        <p:nvPicPr>
          <p:cNvPr id="5" name="Picture Placeholder 4" descr="Ellis Island - Wikipedia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1" b="3941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Background Information:</a:t>
            </a:r>
          </a:p>
          <a:p>
            <a:r>
              <a:rPr lang="en-US" sz="2800" dirty="0" smtClean="0"/>
              <a:t>The curator at Ellis Island wants to add Kiosks to their museum</a:t>
            </a:r>
            <a:r>
              <a:rPr lang="en-US" sz="2800" dirty="0" smtClean="0"/>
              <a:t>. </a:t>
            </a:r>
            <a:r>
              <a:rPr lang="en-US" sz="2800" dirty="0" smtClean="0"/>
              <a:t>She wants to teach visitors about WHO immigrated to the United States and WHY they came to America.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129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What are </a:t>
            </a:r>
            <a:r>
              <a:rPr lang="en-US" sz="4400" dirty="0" smtClean="0"/>
              <a:t>Kiosks?</a:t>
            </a:r>
            <a:endParaRPr lang="en-US" sz="4400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89" y="3381627"/>
            <a:ext cx="2857500" cy="2781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Content Placeholder 12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011" y="2153534"/>
            <a:ext cx="3574798" cy="26829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6595" y="4836475"/>
            <a:ext cx="1484151" cy="19712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3241530" y="2217732"/>
            <a:ext cx="39212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Garamond" panose="02020404030301010803" pitchFamily="18" charset="0"/>
              </a:rPr>
              <a:t>A small stand-alone device providing information and services on a computer screen</a:t>
            </a:r>
          </a:p>
        </p:txBody>
      </p:sp>
    </p:spTree>
    <p:extLst>
      <p:ext uri="{BB962C8B-B14F-4D97-AF65-F5344CB8AC3E}">
        <p14:creationId xmlns:p14="http://schemas.microsoft.com/office/powerpoint/2010/main" val="168467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Your Task as the Coder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84471"/>
            <a:ext cx="10952879" cy="43094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Choose a group of immigrants that came to America between 1892-1954.</a:t>
            </a:r>
          </a:p>
          <a:p>
            <a:pPr lvl="1"/>
            <a:r>
              <a:rPr lang="en-US" sz="2800" dirty="0" smtClean="0"/>
              <a:t>Refer to your notes </a:t>
            </a:r>
            <a:r>
              <a:rPr lang="en-US" sz="2800" dirty="0" smtClean="0"/>
              <a:t>from your social studies class</a:t>
            </a:r>
            <a:endParaRPr lang="en-US" sz="2800" dirty="0" smtClean="0"/>
          </a:p>
          <a:p>
            <a:r>
              <a:rPr lang="en-US" sz="3200" b="1" dirty="0"/>
              <a:t>Write your narrator’s speech once you have answered these </a:t>
            </a:r>
            <a:r>
              <a:rPr lang="en-US" sz="3200" b="1" dirty="0" smtClean="0"/>
              <a:t>three </a:t>
            </a:r>
            <a:r>
              <a:rPr lang="en-US" sz="3200" b="1" dirty="0"/>
              <a:t>questions </a:t>
            </a:r>
            <a:endParaRPr lang="en-US" sz="3200" b="1" dirty="0" smtClean="0"/>
          </a:p>
          <a:p>
            <a:pPr lvl="1"/>
            <a:r>
              <a:rPr lang="en-US" sz="2800" dirty="0" smtClean="0"/>
              <a:t>What country did the group come from?</a:t>
            </a:r>
          </a:p>
          <a:p>
            <a:pPr lvl="1"/>
            <a:r>
              <a:rPr lang="en-US" sz="2800" dirty="0" smtClean="0"/>
              <a:t>Why did the group leave the country?</a:t>
            </a:r>
          </a:p>
          <a:p>
            <a:pPr lvl="1"/>
            <a:r>
              <a:rPr lang="en-US" sz="2800" dirty="0" smtClean="0"/>
              <a:t>Describe an experience (good or bad) that the immigrants may have had while at Ellis Island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6197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Create The Program for Your Kiosk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934" y="2193637"/>
            <a:ext cx="8058966" cy="412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25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327</TotalTime>
  <Words>143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Garamond</vt:lpstr>
      <vt:lpstr>Berlin</vt:lpstr>
      <vt:lpstr>Kiosks at Ellis Island</vt:lpstr>
      <vt:lpstr>Ellis Island Needs Your Help!</vt:lpstr>
      <vt:lpstr>What are Kiosks?</vt:lpstr>
      <vt:lpstr>Your Task as the Coder</vt:lpstr>
      <vt:lpstr>Now Create The Program for Your Kiosk</vt:lpstr>
    </vt:vector>
  </TitlesOfParts>
  <Company>Marietta City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Kiosk at Ellis Island</dc:title>
  <dc:creator>Crandall, Amy</dc:creator>
  <cp:lastModifiedBy>Jaclyn Colona</cp:lastModifiedBy>
  <cp:revision>14</cp:revision>
  <dcterms:created xsi:type="dcterms:W3CDTF">2018-10-04T14:02:55Z</dcterms:created>
  <dcterms:modified xsi:type="dcterms:W3CDTF">2019-12-27T19:49:34Z</dcterms:modified>
</cp:coreProperties>
</file>